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</p:sldIdLst>
  <p:sldSz cx="9144000" cy="6858000" type="screen4x3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5704F-5FF0-4C32-9FA2-C357B635532C}" type="datetimeFigureOut">
              <a:rPr lang="fr-FR" smtClean="0"/>
              <a:t>30/06/2014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C421B-6B68-4740-A1EB-2A392EDB92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3456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5704F-5FF0-4C32-9FA2-C357B635532C}" type="datetimeFigureOut">
              <a:rPr lang="fr-FR" smtClean="0"/>
              <a:t>30/06/2014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C421B-6B68-4740-A1EB-2A392EDB92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5832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5704F-5FF0-4C32-9FA2-C357B635532C}" type="datetimeFigureOut">
              <a:rPr lang="fr-FR" smtClean="0"/>
              <a:t>30/06/2014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C421B-6B68-4740-A1EB-2A392EDB92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9709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5704F-5FF0-4C32-9FA2-C357B635532C}" type="datetimeFigureOut">
              <a:rPr lang="fr-FR" smtClean="0"/>
              <a:t>30/06/2014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C421B-6B68-4740-A1EB-2A392EDB92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1137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5704F-5FF0-4C32-9FA2-C357B635532C}" type="datetimeFigureOut">
              <a:rPr lang="fr-FR" smtClean="0"/>
              <a:t>30/06/2014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C421B-6B68-4740-A1EB-2A392EDB92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3747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5704F-5FF0-4C32-9FA2-C357B635532C}" type="datetimeFigureOut">
              <a:rPr lang="fr-FR" smtClean="0"/>
              <a:t>30/06/2014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C421B-6B68-4740-A1EB-2A392EDB92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632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5704F-5FF0-4C32-9FA2-C357B635532C}" type="datetimeFigureOut">
              <a:rPr lang="fr-FR" smtClean="0"/>
              <a:t>30/06/2014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C421B-6B68-4740-A1EB-2A392EDB92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5786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5704F-5FF0-4C32-9FA2-C357B635532C}" type="datetimeFigureOut">
              <a:rPr lang="fr-FR" smtClean="0"/>
              <a:t>30/06/2014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C421B-6B68-4740-A1EB-2A392EDB92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4751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5704F-5FF0-4C32-9FA2-C357B635532C}" type="datetimeFigureOut">
              <a:rPr lang="fr-FR" smtClean="0"/>
              <a:t>30/06/2014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C421B-6B68-4740-A1EB-2A392EDB92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8839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5704F-5FF0-4C32-9FA2-C357B635532C}" type="datetimeFigureOut">
              <a:rPr lang="fr-FR" smtClean="0"/>
              <a:t>30/06/2014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C421B-6B68-4740-A1EB-2A392EDB92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1486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5704F-5FF0-4C32-9FA2-C357B635532C}" type="datetimeFigureOut">
              <a:rPr lang="fr-FR" smtClean="0"/>
              <a:t>30/06/2014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C421B-6B68-4740-A1EB-2A392EDB92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6241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5704F-5FF0-4C32-9FA2-C357B635532C}" type="datetimeFigureOut">
              <a:rPr lang="fr-FR" smtClean="0"/>
              <a:t>30/06/2014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C421B-6B68-4740-A1EB-2A392EDB92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4779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Album photos journée professionnelle du 24 juin 2014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La maîtrise d’ouvrage Hlm demain : ruptures </a:t>
            </a:r>
            <a:r>
              <a:rPr lang="fr-FR" smtClean="0"/>
              <a:t>ou évolutions 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2755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47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2563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47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4834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47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696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47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0011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47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6938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478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3450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478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50630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47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04937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47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4366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48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1677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47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92989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48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76708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48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73347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48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70915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48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9026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48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24360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48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08755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48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83589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48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32143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48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01427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48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3806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47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1600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48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74991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48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96104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48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81750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48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12987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48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76747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48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89549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488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48722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48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45868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48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16611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489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7192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47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30829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49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87758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49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58337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49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78239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49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70488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49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11914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49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51463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49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88382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49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8874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49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33816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49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0888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47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13878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49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0222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47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1090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47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3946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47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6436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47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503237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18</Words>
  <Application>Microsoft Office PowerPoint</Application>
  <PresentationFormat>Affichage à l'écran (4:3)</PresentationFormat>
  <Paragraphs>2</Paragraphs>
  <Slides>50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50</vt:i4>
      </vt:variant>
    </vt:vector>
  </HeadingPairs>
  <TitlesOfParts>
    <vt:vector size="51" baseType="lpstr">
      <vt:lpstr>Thème Office</vt:lpstr>
      <vt:lpstr>Album photos journée professionnelle du 24 juin 2014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USH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Album photos journée professionnelle du 24 juin 2014</dc:title>
  <dc:creator>Laurence Descoins-Ho</dc:creator>
  <cp:lastModifiedBy>Laurence Descoins-Ho</cp:lastModifiedBy>
  <cp:revision>1</cp:revision>
  <dcterms:created xsi:type="dcterms:W3CDTF">2014-06-30T13:00:26Z</dcterms:created>
  <dcterms:modified xsi:type="dcterms:W3CDTF">2014-06-30T13:02:13Z</dcterms:modified>
</cp:coreProperties>
</file>